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65" r:id="rId6"/>
    <p:sldId id="259" r:id="rId7"/>
    <p:sldId id="261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C4E7-40B2-496F-9254-9074B9BF830A}" type="datetimeFigureOut">
              <a:rPr lang="nl-NL" smtClean="0"/>
              <a:t>22-5-2013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0CB8-3EAB-4889-B715-357FC1ED2B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2712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C4E7-40B2-496F-9254-9074B9BF830A}" type="datetimeFigureOut">
              <a:rPr lang="nl-NL" smtClean="0"/>
              <a:t>22-5-2013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0CB8-3EAB-4889-B715-357FC1ED2B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415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C4E7-40B2-496F-9254-9074B9BF830A}" type="datetimeFigureOut">
              <a:rPr lang="nl-NL" smtClean="0"/>
              <a:t>22-5-2013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0CB8-3EAB-4889-B715-357FC1ED2B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125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C4E7-40B2-496F-9254-9074B9BF830A}" type="datetimeFigureOut">
              <a:rPr lang="nl-NL" smtClean="0"/>
              <a:t>22-5-2013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0CB8-3EAB-4889-B715-357FC1ED2B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83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C4E7-40B2-496F-9254-9074B9BF830A}" type="datetimeFigureOut">
              <a:rPr lang="nl-NL" smtClean="0"/>
              <a:t>22-5-2013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0CB8-3EAB-4889-B715-357FC1ED2B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3334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C4E7-40B2-496F-9254-9074B9BF830A}" type="datetimeFigureOut">
              <a:rPr lang="nl-NL" smtClean="0"/>
              <a:t>22-5-2013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0CB8-3EAB-4889-B715-357FC1ED2B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9072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C4E7-40B2-496F-9254-9074B9BF830A}" type="datetimeFigureOut">
              <a:rPr lang="nl-NL" smtClean="0"/>
              <a:t>22-5-2013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0CB8-3EAB-4889-B715-357FC1ED2B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8801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C4E7-40B2-496F-9254-9074B9BF830A}" type="datetimeFigureOut">
              <a:rPr lang="nl-NL" smtClean="0"/>
              <a:t>22-5-2013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0CB8-3EAB-4889-B715-357FC1ED2B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788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C4E7-40B2-496F-9254-9074B9BF830A}" type="datetimeFigureOut">
              <a:rPr lang="nl-NL" smtClean="0"/>
              <a:t>22-5-2013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0CB8-3EAB-4889-B715-357FC1ED2B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414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C4E7-40B2-496F-9254-9074B9BF830A}" type="datetimeFigureOut">
              <a:rPr lang="nl-NL" smtClean="0"/>
              <a:t>22-5-2013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0CB8-3EAB-4889-B715-357FC1ED2B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816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C4E7-40B2-496F-9254-9074B9BF830A}" type="datetimeFigureOut">
              <a:rPr lang="nl-NL" smtClean="0"/>
              <a:t>22-5-2013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0CB8-3EAB-4889-B715-357FC1ED2B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5186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0C4E7-40B2-496F-9254-9074B9BF830A}" type="datetimeFigureOut">
              <a:rPr lang="nl-NL" smtClean="0"/>
              <a:t>22-5-2013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B0CB8-3EAB-4889-B715-357FC1ED2B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403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Ambassadeursbijeenkomst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23 mei 2013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1378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Mededelingen (Flash </a:t>
            </a:r>
            <a:r>
              <a:rPr lang="nl-NL" dirty="0" err="1" smtClean="0"/>
              <a:t>Mob</a:t>
            </a:r>
            <a:r>
              <a:rPr lang="nl-NL" dirty="0" smtClean="0"/>
              <a:t>, Cultureel ondernemerschap, Alfabeeld)</a:t>
            </a:r>
          </a:p>
          <a:p>
            <a:r>
              <a:rPr lang="nl-NL" dirty="0" smtClean="0"/>
              <a:t>Digitale werkplaats ( Hester)</a:t>
            </a:r>
          </a:p>
          <a:p>
            <a:r>
              <a:rPr lang="nl-NL" dirty="0" smtClean="0"/>
              <a:t>Het Nieuwe Werken met opdracht</a:t>
            </a:r>
          </a:p>
          <a:p>
            <a:r>
              <a:rPr lang="nl-NL" dirty="0" smtClean="0"/>
              <a:t>Rondvraag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2682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Nieuwe 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i="1" dirty="0" smtClean="0"/>
              <a:t>Het </a:t>
            </a:r>
            <a:r>
              <a:rPr lang="nl-NL" i="1" dirty="0"/>
              <a:t>Nieuwe Werken is meer dan </a:t>
            </a:r>
            <a:r>
              <a:rPr lang="nl-NL" i="1" dirty="0" err="1"/>
              <a:t>smartphone</a:t>
            </a:r>
            <a:r>
              <a:rPr lang="nl-NL" i="1" dirty="0"/>
              <a:t> geven en flexibel werken</a:t>
            </a:r>
          </a:p>
          <a:p>
            <a:r>
              <a:rPr lang="nl-NL" dirty="0"/>
              <a:t>Flexibel Werken &gt; het Nieuwe </a:t>
            </a:r>
            <a:r>
              <a:rPr lang="nl-NL" dirty="0" smtClean="0"/>
              <a:t>Werken</a:t>
            </a:r>
          </a:p>
          <a:p>
            <a:r>
              <a:rPr lang="nl-NL"/>
              <a:t>Trendy</a:t>
            </a:r>
          </a:p>
          <a:p>
            <a:r>
              <a:rPr lang="nl-NL" smtClean="0"/>
              <a:t>Containerbegrip</a:t>
            </a:r>
            <a:endParaRPr lang="nl-NL" dirty="0" smtClean="0"/>
          </a:p>
          <a:p>
            <a:pPr lvl="1"/>
            <a:r>
              <a:rPr lang="nl-NL" dirty="0" smtClean="0"/>
              <a:t>Meer </a:t>
            </a:r>
            <a:r>
              <a:rPr lang="nl-NL" dirty="0" smtClean="0"/>
              <a:t>productiviteit</a:t>
            </a:r>
          </a:p>
          <a:p>
            <a:pPr lvl="1"/>
            <a:r>
              <a:rPr lang="nl-NL" dirty="0" smtClean="0"/>
              <a:t>Afstemming werk met privéleven</a:t>
            </a:r>
          </a:p>
          <a:p>
            <a:pPr lvl="1"/>
            <a:r>
              <a:rPr lang="nl-NL" dirty="0" smtClean="0"/>
              <a:t>Flexibiliteit</a:t>
            </a:r>
          </a:p>
          <a:p>
            <a:pPr lvl="1"/>
            <a:r>
              <a:rPr lang="nl-NL" dirty="0" smtClean="0"/>
              <a:t>Autonomie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6356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Nieuwe 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Het </a:t>
            </a:r>
            <a:r>
              <a:rPr lang="nl-NL" dirty="0"/>
              <a:t>Nieuwe Werken is een visie om werken </a:t>
            </a:r>
            <a:r>
              <a:rPr lang="nl-NL" b="1" dirty="0"/>
              <a:t>effectiever, efficiënter </a:t>
            </a:r>
            <a:r>
              <a:rPr lang="nl-NL" dirty="0"/>
              <a:t>maar ook </a:t>
            </a:r>
            <a:r>
              <a:rPr lang="nl-NL" b="1" dirty="0"/>
              <a:t>plezieriger </a:t>
            </a:r>
            <a:r>
              <a:rPr lang="nl-NL" dirty="0"/>
              <a:t>te maken voor </a:t>
            </a:r>
            <a:r>
              <a:rPr lang="nl-NL" b="1" dirty="0"/>
              <a:t>zowel de organisatie als de medewerker</a:t>
            </a:r>
            <a:r>
              <a:rPr lang="nl-NL" dirty="0"/>
              <a:t>. Die visie wordt gerealiseerd door die </a:t>
            </a:r>
            <a:r>
              <a:rPr lang="nl-NL" b="1" dirty="0"/>
              <a:t>medewerker centraal </a:t>
            </a:r>
            <a:r>
              <a:rPr lang="nl-NL" dirty="0"/>
              <a:t>te stellen en hem – binnen bepaalde grenzen - </a:t>
            </a:r>
            <a:r>
              <a:rPr lang="nl-NL" b="1" dirty="0"/>
              <a:t>de ruimte en vrijheid te geven in het bepalen hoe hij werkt, waar hij werkt, wanneer hij werkt, waarmee hij werkt en met wie hij werkt</a:t>
            </a:r>
            <a:r>
              <a:rPr lang="nl-NL" dirty="0"/>
              <a:t>. 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361437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Nieuwe 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Nadelen</a:t>
            </a:r>
          </a:p>
          <a:p>
            <a:pPr lvl="1"/>
            <a:r>
              <a:rPr lang="nl-NL" dirty="0" smtClean="0"/>
              <a:t>Controleverlies voor managers</a:t>
            </a:r>
          </a:p>
          <a:p>
            <a:pPr lvl="1"/>
            <a:r>
              <a:rPr lang="nl-NL" dirty="0" smtClean="0"/>
              <a:t>Afgerekend op resultaten</a:t>
            </a:r>
          </a:p>
          <a:p>
            <a:pPr lvl="1"/>
            <a:r>
              <a:rPr lang="nl-NL" dirty="0" smtClean="0"/>
              <a:t>Minder persoonlijk contact met collega’s</a:t>
            </a:r>
          </a:p>
          <a:p>
            <a:pPr lvl="1"/>
            <a:r>
              <a:rPr lang="nl-NL" dirty="0" smtClean="0"/>
              <a:t>Autonomie moet draagbaar zijn</a:t>
            </a:r>
          </a:p>
          <a:p>
            <a:pPr lvl="1"/>
            <a:r>
              <a:rPr lang="nl-NL" dirty="0" smtClean="0"/>
              <a:t>Cultuuromslag</a:t>
            </a:r>
          </a:p>
          <a:p>
            <a:pPr lvl="1"/>
            <a:r>
              <a:rPr lang="nl-NL" dirty="0" smtClean="0"/>
              <a:t>Minder mogelijkheden voor collega’s met plaatsgebonden functies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3491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Nieuwe Werken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i="1" dirty="0" smtClean="0"/>
              <a:t>Waarom zouden wij (3 organisaties) het nieuwe werken moeten invoeren?</a:t>
            </a:r>
          </a:p>
          <a:p>
            <a:endParaRPr lang="nl-NL" dirty="0" smtClean="0"/>
          </a:p>
          <a:p>
            <a:r>
              <a:rPr lang="nl-NL" dirty="0" smtClean="0"/>
              <a:t>Het nieuwe werken focust op medewerker, gebouw &amp; technologie;  </a:t>
            </a:r>
          </a:p>
          <a:p>
            <a:pPr lvl="1"/>
            <a:r>
              <a:rPr lang="nl-NL" i="1" dirty="0" smtClean="0"/>
              <a:t>Op welke onderdelen van het nieuwe werken moeten wij ons richten (toelichting)?</a:t>
            </a:r>
          </a:p>
          <a:p>
            <a:pPr lvl="1"/>
            <a:r>
              <a:rPr lang="nl-NL" i="1" dirty="0" smtClean="0"/>
              <a:t>Benoem aandachtspunten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2369658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Donderdag 27 juni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Vervolg het Nieuwe Werken</a:t>
            </a:r>
          </a:p>
          <a:p>
            <a:r>
              <a:rPr lang="nl-NL" dirty="0"/>
              <a:t>Voorbereiding bijeenkomst met RvT over cultureel ondernemerschap</a:t>
            </a:r>
          </a:p>
          <a:p>
            <a:r>
              <a:rPr lang="nl-NL" dirty="0" smtClean="0"/>
              <a:t>Jaarplan 2014</a:t>
            </a:r>
          </a:p>
          <a:p>
            <a:r>
              <a:rPr lang="nl-NL" dirty="0" smtClean="0"/>
              <a:t>Data najaar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845068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219</Words>
  <Application>Microsoft Office PowerPoint</Application>
  <PresentationFormat>Diavoorstelling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Ambassadeursbijeenkomst</vt:lpstr>
      <vt:lpstr>Agenda</vt:lpstr>
      <vt:lpstr>Het Nieuwe Werken</vt:lpstr>
      <vt:lpstr>Het Nieuwe Werken</vt:lpstr>
      <vt:lpstr>Het Nieuwe Werken</vt:lpstr>
      <vt:lpstr>Het Nieuwe Werken opdracht</vt:lpstr>
      <vt:lpstr>Donderdag 27 juni</vt:lpstr>
    </vt:vector>
  </TitlesOfParts>
  <Company>Het Amsterdam Museum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Ambassadeursbijeenkomst</dc:title>
  <dc:creator>lizzy Ondaatje</dc:creator>
  <cp:lastModifiedBy>lizzy Ondaatje</cp:lastModifiedBy>
  <cp:revision>15</cp:revision>
  <dcterms:created xsi:type="dcterms:W3CDTF">2013-05-21T11:24:03Z</dcterms:created>
  <dcterms:modified xsi:type="dcterms:W3CDTF">2013-05-22T14:55:27Z</dcterms:modified>
</cp:coreProperties>
</file>