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D77D5-FCA6-4A86-87DE-E2F31838F8E2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D1F18-B53C-473F-9608-F92E8E8907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1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88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89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3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18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34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02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84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62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18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1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8DB4E-20FE-40B2-AF7D-3F4B01E80A2E}" type="datetimeFigureOut">
              <a:rPr lang="nl-NL" smtClean="0"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DA48-9F10-48DE-9215-4F6E4A369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1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>
            <a:normAutofit/>
          </a:bodyPr>
          <a:lstStyle/>
          <a:p>
            <a:r>
              <a:rPr lang="nl-NL" dirty="0" smtClean="0"/>
              <a:t>Ambassadeurs </a:t>
            </a:r>
            <a:r>
              <a:rPr lang="nl-NL" dirty="0" smtClean="0"/>
              <a:t>25 </a:t>
            </a:r>
            <a:r>
              <a:rPr lang="nl-NL" dirty="0" smtClean="0"/>
              <a:t>januari 2014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2484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Agenda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Mededelingen</a:t>
            </a:r>
            <a:endParaRPr lang="nl-NL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Hannah, Alfabeeld</a:t>
            </a:r>
            <a:endParaRPr lang="nl-NL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Terugkoppeling PVT BM (Annemieke)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Sessie </a:t>
            </a:r>
            <a:r>
              <a:rPr lang="nl-NL" dirty="0" smtClean="0">
                <a:solidFill>
                  <a:schemeClr val="tx1"/>
                </a:solidFill>
              </a:rPr>
              <a:t>OLHoS (Tanja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Inventarisatie sessie methodiek</a:t>
            </a:r>
            <a:endParaRPr lang="nl-NL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Tijdslijn organische organisatie (Denise)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29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Vragen voor de ambassadeurs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van OS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3500" dirty="0" smtClean="0"/>
              <a:t>Van één </a:t>
            </a:r>
            <a:r>
              <a:rPr lang="nl-NL" sz="3500" dirty="0"/>
              <a:t>gebouw, hebben we er straks twee.</a:t>
            </a:r>
          </a:p>
          <a:p>
            <a:r>
              <a:rPr lang="nl-NL" sz="3500" dirty="0"/>
              <a:t>Straks werken we behalve met een MID team, een staf ook met een team vrijwilligers.</a:t>
            </a:r>
          </a:p>
          <a:p>
            <a:r>
              <a:rPr lang="nl-NL" sz="3500" dirty="0"/>
              <a:t>Hoe gaan we verder na de opening? Hoe gaan we verder als die stip op de horizon voorbij is? Als DE OPENING een feit is.</a:t>
            </a:r>
          </a:p>
          <a:p>
            <a:pPr lvl="0"/>
            <a:r>
              <a:rPr lang="nl-NL" sz="3500" dirty="0"/>
              <a:t>Wat is er nodig om proactief naar de nieuwe situatie te kijken?</a:t>
            </a:r>
          </a:p>
          <a:p>
            <a:pPr lvl="0"/>
            <a:r>
              <a:rPr lang="nl-NL" sz="3500" dirty="0"/>
              <a:t>Wat is er nodig om </a:t>
            </a:r>
            <a:r>
              <a:rPr lang="nl-NL" sz="3500" b="1" dirty="0"/>
              <a:t>een</a:t>
            </a:r>
            <a:r>
              <a:rPr lang="nl-NL" sz="3500" dirty="0"/>
              <a:t> team te zijn en wat betekent dat eigenlijk? Zijn we dat nu al?</a:t>
            </a:r>
          </a:p>
          <a:p>
            <a:pPr lvl="0"/>
            <a:r>
              <a:rPr lang="nl-NL" sz="3500" dirty="0"/>
              <a:t>Wat wordt de vergaderstructuur in de nieuwe situatie?</a:t>
            </a:r>
          </a:p>
          <a:p>
            <a:pPr lvl="0"/>
            <a:r>
              <a:rPr lang="nl-NL" sz="3500" dirty="0"/>
              <a:t>Hoe houd je contact en blijf je op de hoogte van elkaars werk?</a:t>
            </a:r>
          </a:p>
          <a:p>
            <a:pPr lvl="0"/>
            <a:r>
              <a:rPr lang="nl-NL" sz="3500" dirty="0"/>
              <a:t>Wat voor zorgen heb je voor de toekomst t.a.v. je eigen functie en het museum?</a:t>
            </a:r>
          </a:p>
          <a:p>
            <a:pPr lvl="0"/>
            <a:r>
              <a:rPr lang="nl-NL" sz="3500" dirty="0"/>
              <a:t>Hoe behoud je de sfeer dat iedereen zich verbonden voelt met het museum, zodat je een stapje meer zet? Hoe behoud je het gevoel bij het museum?</a:t>
            </a:r>
          </a:p>
          <a:p>
            <a:pPr lvl="0"/>
            <a:r>
              <a:rPr lang="nl-NL" sz="3500" dirty="0"/>
              <a:t>Wat zijn de taken (en functies) in het nieuwe museum (en wat betekent dit voor de samenwerking?) Duidelijkheid is belangrijk om ‘ruis’ te voorkomen</a:t>
            </a:r>
          </a:p>
          <a:p>
            <a:pPr lvl="0"/>
            <a:r>
              <a:rPr lang="nl-NL" sz="3500" dirty="0"/>
              <a:t>Hoe behouden we </a:t>
            </a:r>
            <a:r>
              <a:rPr lang="nl-NL" sz="3500" dirty="0" smtClean="0"/>
              <a:t>organisatie breed </a:t>
            </a:r>
            <a:r>
              <a:rPr lang="nl-NL" sz="3500" dirty="0"/>
              <a:t>de samenhang? </a:t>
            </a:r>
          </a:p>
          <a:p>
            <a:r>
              <a:rPr lang="nl-NL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6655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230</Words>
  <Application>Microsoft Office PowerPoint</Application>
  <PresentationFormat>Diavoorstelling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Ambassadeurs 25 januari 2014</vt:lpstr>
      <vt:lpstr>Vragen voor de ambassadeurs van OS</vt:lpstr>
    </vt:vector>
  </TitlesOfParts>
  <Company>Het Amsterdam Museum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lizzy Ondaatje</dc:creator>
  <cp:lastModifiedBy>lizzy Ondaatje</cp:lastModifiedBy>
  <cp:revision>72</cp:revision>
  <cp:lastPrinted>2014-08-27T14:04:33Z</cp:lastPrinted>
  <dcterms:created xsi:type="dcterms:W3CDTF">2013-08-27T12:19:25Z</dcterms:created>
  <dcterms:modified xsi:type="dcterms:W3CDTF">2015-02-25T15:28:45Z</dcterms:modified>
</cp:coreProperties>
</file>