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3" r:id="rId4"/>
    <p:sldId id="265" r:id="rId5"/>
    <p:sldId id="258" r:id="rId6"/>
    <p:sldId id="256" r:id="rId7"/>
    <p:sldId id="260" r:id="rId8"/>
    <p:sldId id="262" r:id="rId9"/>
    <p:sldId id="261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63DE7-0CD1-DC43-B991-226EC9F0E639}" type="datetimeFigureOut">
              <a:rPr lang="nl-NL" smtClean="0"/>
              <a:pPr/>
              <a:t>26-8-2013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E4E54-0DA4-0C4B-A8D7-81B575CC327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unesco.nl/erfgoed-kaart/zoe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nesco.nl/erfgoed-kaart/zoe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localhost\Users\irmaenklaar\Documents\&amp;klaar\opdrachten\2013\Bureau%20Werelderfgoed\Filmpje\MASTER%20MASTER.m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6" descr="mannetje_los-2.jpg"/>
          <p:cNvPicPr>
            <a:picLocks noGrp="1" noChangeAspect="1"/>
          </p:cNvPicPr>
          <p:nvPr/>
        </p:nvPicPr>
        <p:blipFill>
          <a:blip r:embed="rId2"/>
          <a:srcRect t="-3773" b="-3773"/>
          <a:stretch>
            <a:fillRect/>
          </a:stretch>
        </p:blipFill>
        <p:spPr bwMode="auto">
          <a:xfrm>
            <a:off x="575974" y="166878"/>
            <a:ext cx="822960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lum bright="5000" contrast="5000"/>
          </a:blip>
          <a:stretch>
            <a:fillRect/>
          </a:stretch>
        </p:blipFill>
        <p:spPr>
          <a:xfrm>
            <a:off x="1731819" y="-5952"/>
            <a:ext cx="5680364" cy="688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2" descr="mannetje_los-1.jpg"/>
          <p:cNvPicPr>
            <a:picLocks noGrp="1" noChangeAspect="1"/>
          </p:cNvPicPr>
          <p:nvPr/>
        </p:nvPicPr>
        <p:blipFill>
          <a:blip r:embed="rId2"/>
          <a:srcRect t="-21326" b="-21326"/>
          <a:stretch>
            <a:fillRect/>
          </a:stretch>
        </p:blipFill>
        <p:spPr bwMode="auto">
          <a:xfrm>
            <a:off x="387920" y="513989"/>
            <a:ext cx="822960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0" y="888999"/>
            <a:ext cx="8883355" cy="522604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38540" y="6123911"/>
            <a:ext cx="2453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u="sng" dirty="0" smtClean="0">
                <a:hlinkClick r:id="rId4"/>
              </a:rPr>
              <a:t>http://unesco.nl/erfgoed-kaart/zoek</a:t>
            </a:r>
            <a:r>
              <a:rPr lang="en-GB" sz="1200" dirty="0" smtClean="0"/>
              <a:t> 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STER MASTE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ramide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" y="0"/>
            <a:ext cx="2499452" cy="173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taj mahal.jpg"/>
          <p:cNvPicPr>
            <a:picLocks noChangeAspect="1"/>
          </p:cNvPicPr>
          <p:nvPr/>
        </p:nvPicPr>
        <p:blipFill>
          <a:blip r:embed="rId3"/>
          <a:srcRect b="23529"/>
          <a:stretch>
            <a:fillRect/>
          </a:stretch>
        </p:blipFill>
        <p:spPr bwMode="auto">
          <a:xfrm>
            <a:off x="0" y="1737588"/>
            <a:ext cx="2325169" cy="178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brug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6454" y="3342698"/>
            <a:ext cx="2320636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stonehenge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9544" y="1"/>
            <a:ext cx="2297546" cy="172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macchu picchu2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1838" y="-1"/>
            <a:ext cx="2247706" cy="172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382" y="1720943"/>
            <a:ext cx="2213072" cy="34479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237" y="5157350"/>
            <a:ext cx="2577302" cy="171507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5170" y="-1"/>
            <a:ext cx="2308212" cy="173248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6454" y="1720942"/>
            <a:ext cx="2320636" cy="175193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3672" y="5157350"/>
            <a:ext cx="2543354" cy="171219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2"/>
          <a:srcRect t="8545"/>
          <a:stretch>
            <a:fillRect/>
          </a:stretch>
        </p:blipFill>
        <p:spPr>
          <a:xfrm>
            <a:off x="860" y="3514148"/>
            <a:ext cx="2324309" cy="166867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3"/>
          <a:srcRect r="8334"/>
          <a:stretch>
            <a:fillRect/>
          </a:stretch>
        </p:blipFill>
        <p:spPr>
          <a:xfrm>
            <a:off x="2291083" y="1732487"/>
            <a:ext cx="2514482" cy="178657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6964" y="3472877"/>
            <a:ext cx="2548601" cy="170756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6964" y="5168896"/>
            <a:ext cx="2153949" cy="1715073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5168896"/>
            <a:ext cx="2291431" cy="1715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ramides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" y="0"/>
            <a:ext cx="2499452" cy="173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taj mahal.jpg"/>
          <p:cNvPicPr>
            <a:picLocks noChangeAspect="1"/>
          </p:cNvPicPr>
          <p:nvPr/>
        </p:nvPicPr>
        <p:blipFill>
          <a:blip r:embed="rId3"/>
          <a:srcRect b="23529"/>
          <a:stretch>
            <a:fillRect/>
          </a:stretch>
        </p:blipFill>
        <p:spPr bwMode="auto">
          <a:xfrm>
            <a:off x="0" y="1737588"/>
            <a:ext cx="2325169" cy="178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brug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6454" y="3342698"/>
            <a:ext cx="2320636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stonehenge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9544" y="1"/>
            <a:ext cx="2297546" cy="172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macchu picchu2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1838" y="-1"/>
            <a:ext cx="2247706" cy="172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382" y="1720943"/>
            <a:ext cx="2213072" cy="344795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237" y="5157350"/>
            <a:ext cx="2577302" cy="171507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5170" y="-1"/>
            <a:ext cx="2308212" cy="173248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6454" y="1720942"/>
            <a:ext cx="2320636" cy="175193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6190" y="5154468"/>
            <a:ext cx="2543354" cy="171219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2"/>
          <a:srcRect t="8545"/>
          <a:stretch>
            <a:fillRect/>
          </a:stretch>
        </p:blipFill>
        <p:spPr>
          <a:xfrm>
            <a:off x="860" y="3514148"/>
            <a:ext cx="2324309" cy="166867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3"/>
          <a:srcRect r="8334"/>
          <a:stretch>
            <a:fillRect/>
          </a:stretch>
        </p:blipFill>
        <p:spPr>
          <a:xfrm>
            <a:off x="2291083" y="1732487"/>
            <a:ext cx="2514482" cy="178657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6964" y="3472877"/>
            <a:ext cx="2548601" cy="1707563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84728" y="1212334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Egypte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500313" y="1212334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Turkije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935854" y="1212334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Peru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045037" y="1212334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Engeland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2711238" y="460906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Irak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84728" y="460906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Griekenland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7045037" y="460906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China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7045037" y="2973366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Marokko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2552528" y="2973366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Ghana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184728" y="2973366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India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4805565" y="460906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Verenigde staten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4410913" y="632812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Indonesië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7045037" y="632812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Australië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2" name="Afbeelding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6964" y="5168896"/>
            <a:ext cx="2153949" cy="1715073"/>
          </a:xfrm>
          <a:prstGeom prst="rect">
            <a:avLst/>
          </a:prstGeom>
        </p:spPr>
      </p:pic>
      <p:sp>
        <p:nvSpPr>
          <p:cNvPr id="33" name="Tekstvak 32"/>
          <p:cNvSpPr txBox="1"/>
          <p:nvPr/>
        </p:nvSpPr>
        <p:spPr>
          <a:xfrm>
            <a:off x="2415590" y="632812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Frankrijk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34" name="Afbeelding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5168896"/>
            <a:ext cx="2291431" cy="1715074"/>
          </a:xfrm>
          <a:prstGeom prst="rect">
            <a:avLst/>
          </a:prstGeom>
        </p:spPr>
      </p:pic>
      <p:sp>
        <p:nvSpPr>
          <p:cNvPr id="35" name="Tekstvak 34"/>
          <p:cNvSpPr txBox="1"/>
          <p:nvPr/>
        </p:nvSpPr>
        <p:spPr>
          <a:xfrm>
            <a:off x="184728" y="6328128"/>
            <a:ext cx="19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Brazilië</a:t>
            </a:r>
            <a:endParaRPr lang="nl-NL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22" y="-1"/>
            <a:ext cx="6030000" cy="6858001"/>
          </a:xfrm>
          <a:prstGeom prst="rect">
            <a:avLst/>
          </a:prstGeom>
        </p:spPr>
      </p:pic>
      <p:pic>
        <p:nvPicPr>
          <p:cNvPr id="4" name="Afbeelding 3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5472139" y="2107142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5002053" y="1595859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3771269" y="2494728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3898339" y="2857574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3771268" y="2857574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4152480" y="3426583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3475892" y="4050379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 descr="ttp://www.socantscot.org/content/images/news/ed_city_wh_logo.jpg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060"/>
          <a:stretch>
            <a:fillRect/>
          </a:stretch>
        </p:blipFill>
        <p:spPr bwMode="auto">
          <a:xfrm>
            <a:off x="4623862" y="517548"/>
            <a:ext cx="2541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81" y="0"/>
            <a:ext cx="5759901" cy="6858000"/>
          </a:xfrm>
          <a:prstGeom prst="rect">
            <a:avLst/>
          </a:prstGeom>
        </p:spPr>
      </p:pic>
      <p:pic>
        <p:nvPicPr>
          <p:cNvPr id="5" name="Afbeelding 4" descr="stelling_van_amsterdam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3654" y="2487438"/>
            <a:ext cx="909670" cy="56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_DSC4014.jpg"/>
          <p:cNvPicPr>
            <a:picLocks noChangeAspect="1"/>
          </p:cNvPicPr>
          <p:nvPr/>
        </p:nvPicPr>
        <p:blipFill>
          <a:blip r:embed="rId4"/>
          <a:srcRect r="504"/>
          <a:stretch>
            <a:fillRect/>
          </a:stretch>
        </p:blipFill>
        <p:spPr bwMode="auto">
          <a:xfrm>
            <a:off x="3072550" y="2415160"/>
            <a:ext cx="844303" cy="56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schokland_0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2639" y="2165958"/>
            <a:ext cx="1082571" cy="67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rietveld_schroderhuis_0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9645" y="3540772"/>
            <a:ext cx="939660" cy="58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kinderdijk_02.jpg"/>
          <p:cNvPicPr>
            <a:picLocks noChangeAspect="1"/>
          </p:cNvPicPr>
          <p:nvPr/>
        </p:nvPicPr>
        <p:blipFill>
          <a:blip r:embed="rId7"/>
          <a:srcRect t="-3690" b="18851"/>
          <a:stretch>
            <a:fillRect/>
          </a:stretch>
        </p:blipFill>
        <p:spPr bwMode="auto">
          <a:xfrm>
            <a:off x="1677927" y="4015994"/>
            <a:ext cx="820708" cy="56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 descr="beemster-3.jpg"/>
          <p:cNvPicPr>
            <a:picLocks noChangeAspect="1"/>
          </p:cNvPicPr>
          <p:nvPr/>
        </p:nvPicPr>
        <p:blipFill>
          <a:blip r:embed="rId8"/>
          <a:srcRect b="5791"/>
          <a:stretch>
            <a:fillRect/>
          </a:stretch>
        </p:blipFill>
        <p:spPr bwMode="auto">
          <a:xfrm>
            <a:off x="1865477" y="1796696"/>
            <a:ext cx="964533" cy="58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 descr="woudagemaal_01.jpg"/>
          <p:cNvPicPr>
            <a:picLocks noChangeAspect="1"/>
          </p:cNvPicPr>
          <p:nvPr/>
        </p:nvPicPr>
        <p:blipFill>
          <a:blip r:embed="rId9"/>
          <a:srcRect l="16116" b="19326"/>
          <a:stretch>
            <a:fillRect/>
          </a:stretch>
        </p:blipFill>
        <p:spPr bwMode="auto">
          <a:xfrm>
            <a:off x="4053132" y="1169245"/>
            <a:ext cx="1052804" cy="62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9964" y="3828815"/>
            <a:ext cx="2028780" cy="2028780"/>
          </a:xfrm>
          <a:prstGeom prst="rect">
            <a:avLst/>
          </a:prstGeom>
        </p:spPr>
      </p:pic>
      <p:pic>
        <p:nvPicPr>
          <p:cNvPr id="13" name="Afbeelding 12" descr="willemstad.bmp"/>
          <p:cNvPicPr>
            <a:picLocks noChangeAspect="1"/>
          </p:cNvPicPr>
          <p:nvPr/>
        </p:nvPicPr>
        <p:blipFill>
          <a:blip r:embed="rId11"/>
          <a:srcRect b="12347"/>
          <a:stretch>
            <a:fillRect/>
          </a:stretch>
        </p:blipFill>
        <p:spPr bwMode="auto">
          <a:xfrm>
            <a:off x="7123993" y="5189221"/>
            <a:ext cx="843278" cy="54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al 16"/>
          <p:cNvSpPr/>
          <p:nvPr/>
        </p:nvSpPr>
        <p:spPr>
          <a:xfrm>
            <a:off x="3272145" y="3376884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2425050" y="3908834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2649117" y="2836912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2957229" y="2836912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/>
          <p:cNvSpPr/>
          <p:nvPr/>
        </p:nvSpPr>
        <p:spPr>
          <a:xfrm>
            <a:off x="2763323" y="2273118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al 21"/>
          <p:cNvSpPr/>
          <p:nvPr/>
        </p:nvSpPr>
        <p:spPr>
          <a:xfrm>
            <a:off x="4314180" y="2165958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/>
          <p:cNvSpPr/>
          <p:nvPr/>
        </p:nvSpPr>
        <p:spPr>
          <a:xfrm>
            <a:off x="3953933" y="1669416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Afbeelding 24" descr="http://farm4.staticflickr.com/3651/3467177101_51ee1a2349_b.jpg"/>
          <p:cNvPicPr/>
          <p:nvPr/>
        </p:nvPicPr>
        <p:blipFill>
          <a:blip r:embed="rId12">
            <a:lum bright="10000"/>
          </a:blip>
          <a:srcRect/>
          <a:stretch>
            <a:fillRect/>
          </a:stretch>
        </p:blipFill>
        <p:spPr bwMode="auto">
          <a:xfrm>
            <a:off x="3626725" y="214320"/>
            <a:ext cx="1026969" cy="64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al 23"/>
          <p:cNvSpPr/>
          <p:nvPr/>
        </p:nvSpPr>
        <p:spPr>
          <a:xfrm>
            <a:off x="7870317" y="5082061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3496733" y="647856"/>
            <a:ext cx="193906" cy="21432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telling_van_amsterdam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15496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rietveld_schroderhuis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3483" y="0"/>
            <a:ext cx="3315496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willemstad.bmp"/>
          <p:cNvPicPr>
            <a:picLocks noChangeAspect="1"/>
          </p:cNvPicPr>
          <p:nvPr/>
        </p:nvPicPr>
        <p:blipFill>
          <a:blip r:embed="rId4"/>
          <a:srcRect l="4392" b="12347"/>
          <a:stretch>
            <a:fillRect/>
          </a:stretch>
        </p:blipFill>
        <p:spPr bwMode="auto">
          <a:xfrm>
            <a:off x="6128164" y="0"/>
            <a:ext cx="3015836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_DSC4014.jpg"/>
          <p:cNvPicPr>
            <a:picLocks noChangeAspect="1"/>
          </p:cNvPicPr>
          <p:nvPr/>
        </p:nvPicPr>
        <p:blipFill>
          <a:blip r:embed="rId5"/>
          <a:srcRect r="504"/>
          <a:stretch>
            <a:fillRect/>
          </a:stretch>
        </p:blipFill>
        <p:spPr bwMode="auto">
          <a:xfrm>
            <a:off x="2905337" y="2035893"/>
            <a:ext cx="3234681" cy="237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schokland_06.jpg"/>
          <p:cNvPicPr>
            <a:picLocks noChangeAspect="1"/>
          </p:cNvPicPr>
          <p:nvPr/>
        </p:nvPicPr>
        <p:blipFill>
          <a:blip r:embed="rId6"/>
          <a:srcRect l="11854" r="12339"/>
          <a:stretch>
            <a:fillRect/>
          </a:stretch>
        </p:blipFill>
        <p:spPr bwMode="auto">
          <a:xfrm>
            <a:off x="-12" y="4413236"/>
            <a:ext cx="2990272" cy="244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 descr="beemster-3.jpg"/>
          <p:cNvPicPr>
            <a:picLocks noChangeAspect="1"/>
          </p:cNvPicPr>
          <p:nvPr/>
        </p:nvPicPr>
        <p:blipFill>
          <a:blip r:embed="rId7"/>
          <a:srcRect b="5791"/>
          <a:stretch>
            <a:fillRect/>
          </a:stretch>
        </p:blipFill>
        <p:spPr bwMode="auto">
          <a:xfrm>
            <a:off x="6128164" y="2054874"/>
            <a:ext cx="3015836" cy="235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 descr="woudagemaal_01.jpg"/>
          <p:cNvPicPr>
            <a:picLocks noChangeAspect="1"/>
          </p:cNvPicPr>
          <p:nvPr/>
        </p:nvPicPr>
        <p:blipFill>
          <a:blip r:embed="rId8"/>
          <a:srcRect l="6032"/>
          <a:stretch>
            <a:fillRect/>
          </a:stretch>
        </p:blipFill>
        <p:spPr bwMode="auto">
          <a:xfrm>
            <a:off x="5436873" y="4413235"/>
            <a:ext cx="3707127" cy="244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2" descr="kinderdijk_02.jpg"/>
          <p:cNvPicPr>
            <a:picLocks noChangeAspect="1"/>
          </p:cNvPicPr>
          <p:nvPr/>
        </p:nvPicPr>
        <p:blipFill>
          <a:blip r:embed="rId9"/>
          <a:srcRect t="-3690" r="13738" b="18851"/>
          <a:stretch>
            <a:fillRect/>
          </a:stretch>
        </p:blipFill>
        <p:spPr bwMode="auto">
          <a:xfrm>
            <a:off x="2922811" y="4294266"/>
            <a:ext cx="3205353" cy="256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rcRect l="19016"/>
          <a:stretch>
            <a:fillRect/>
          </a:stretch>
        </p:blipFill>
        <p:spPr>
          <a:xfrm>
            <a:off x="0" y="2054874"/>
            <a:ext cx="2911421" cy="235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telling_van_amsterdam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15496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rietveld_schroderhuis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3483" y="0"/>
            <a:ext cx="3315496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willemstad.bmp"/>
          <p:cNvPicPr>
            <a:picLocks noChangeAspect="1"/>
          </p:cNvPicPr>
          <p:nvPr/>
        </p:nvPicPr>
        <p:blipFill>
          <a:blip r:embed="rId4"/>
          <a:srcRect l="4392" b="12347"/>
          <a:stretch>
            <a:fillRect/>
          </a:stretch>
        </p:blipFill>
        <p:spPr bwMode="auto">
          <a:xfrm>
            <a:off x="6128164" y="0"/>
            <a:ext cx="3015836" cy="20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 descr="_DSC4014.jpg"/>
          <p:cNvPicPr>
            <a:picLocks noChangeAspect="1"/>
          </p:cNvPicPr>
          <p:nvPr/>
        </p:nvPicPr>
        <p:blipFill>
          <a:blip r:embed="rId5"/>
          <a:srcRect r="504"/>
          <a:stretch>
            <a:fillRect/>
          </a:stretch>
        </p:blipFill>
        <p:spPr bwMode="auto">
          <a:xfrm>
            <a:off x="2905337" y="2035893"/>
            <a:ext cx="3234681" cy="237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schokland_06.jpg"/>
          <p:cNvPicPr>
            <a:picLocks noChangeAspect="1"/>
          </p:cNvPicPr>
          <p:nvPr/>
        </p:nvPicPr>
        <p:blipFill>
          <a:blip r:embed="rId6"/>
          <a:srcRect l="11854" r="12339"/>
          <a:stretch>
            <a:fillRect/>
          </a:stretch>
        </p:blipFill>
        <p:spPr bwMode="auto">
          <a:xfrm>
            <a:off x="-12" y="4413236"/>
            <a:ext cx="2990272" cy="244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10" descr="beemster-3.jpg"/>
          <p:cNvPicPr>
            <a:picLocks noChangeAspect="1"/>
          </p:cNvPicPr>
          <p:nvPr/>
        </p:nvPicPr>
        <p:blipFill>
          <a:blip r:embed="rId7"/>
          <a:srcRect b="5791"/>
          <a:stretch>
            <a:fillRect/>
          </a:stretch>
        </p:blipFill>
        <p:spPr bwMode="auto">
          <a:xfrm>
            <a:off x="6128164" y="2054874"/>
            <a:ext cx="3015836" cy="235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 descr="woudagemaal_01.jpg"/>
          <p:cNvPicPr>
            <a:picLocks noChangeAspect="1"/>
          </p:cNvPicPr>
          <p:nvPr/>
        </p:nvPicPr>
        <p:blipFill>
          <a:blip r:embed="rId8"/>
          <a:srcRect l="6032"/>
          <a:stretch>
            <a:fillRect/>
          </a:stretch>
        </p:blipFill>
        <p:spPr bwMode="auto">
          <a:xfrm>
            <a:off x="5436873" y="4413235"/>
            <a:ext cx="3707127" cy="244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2" descr="kinderdijk_02.jpg"/>
          <p:cNvPicPr>
            <a:picLocks noChangeAspect="1"/>
          </p:cNvPicPr>
          <p:nvPr/>
        </p:nvPicPr>
        <p:blipFill>
          <a:blip r:embed="rId9"/>
          <a:srcRect t="-3690" r="13738" b="18851"/>
          <a:stretch>
            <a:fillRect/>
          </a:stretch>
        </p:blipFill>
        <p:spPr bwMode="auto">
          <a:xfrm>
            <a:off x="2922811" y="4294266"/>
            <a:ext cx="3205353" cy="256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rcRect l="19016"/>
          <a:stretch>
            <a:fillRect/>
          </a:stretch>
        </p:blipFill>
        <p:spPr>
          <a:xfrm>
            <a:off x="0" y="2054874"/>
            <a:ext cx="2911421" cy="2358362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150091" y="1570243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Stelling van Amsterdam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50091" y="3924934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Waddenzee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315496" y="6326909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Molens Kinderdijk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6440054" y="1570243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Willemstad, Curaçao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3165956" y="1570243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Rietveld Schröderhuis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6440054" y="3924934"/>
            <a:ext cx="27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Droogmakerij de Beemster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3817398" y="3786434"/>
            <a:ext cx="239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De Amsterdamse Grachtengordel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6440054" y="6326909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Woudagemaal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50091" y="6326909"/>
            <a:ext cx="255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Schokland en omgeving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130" y="0"/>
            <a:ext cx="10075132" cy="6869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40</Words>
  <Application>Microsoft Office PowerPoint</Application>
  <PresentationFormat>Diavoorstelling (4:3)</PresentationFormat>
  <Paragraphs>25</Paragraphs>
  <Slides>12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irma enklaar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Irma Enklaar</dc:creator>
  <cp:lastModifiedBy>Elvire Jansen</cp:lastModifiedBy>
  <cp:revision>7</cp:revision>
  <cp:lastPrinted>2013-08-23T15:27:38Z</cp:lastPrinted>
  <dcterms:created xsi:type="dcterms:W3CDTF">2013-08-25T10:49:20Z</dcterms:created>
  <dcterms:modified xsi:type="dcterms:W3CDTF">2013-08-26T09:40:28Z</dcterms:modified>
</cp:coreProperties>
</file>